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57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A6FDA9-13A4-4657-B294-3BBEBEE64B24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A35FB1-675A-4397-96AD-FC3A50CDE0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A6FDA9-13A4-4657-B294-3BBEBEE64B24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A35FB1-675A-4397-96AD-FC3A50CDE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A6FDA9-13A4-4657-B294-3BBEBEE64B24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A35FB1-675A-4397-96AD-FC3A50CDE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A6FDA9-13A4-4657-B294-3BBEBEE64B24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A35FB1-675A-4397-96AD-FC3A50CDE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A6FDA9-13A4-4657-B294-3BBEBEE64B24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A35FB1-675A-4397-96AD-FC3A50CDE0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A6FDA9-13A4-4657-B294-3BBEBEE64B24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A35FB1-675A-4397-96AD-FC3A50CDE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A6FDA9-13A4-4657-B294-3BBEBEE64B24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A35FB1-675A-4397-96AD-FC3A50CDE0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A6FDA9-13A4-4657-B294-3BBEBEE64B24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A35FB1-675A-4397-96AD-FC3A50CDE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A6FDA9-13A4-4657-B294-3BBEBEE64B24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A35FB1-675A-4397-96AD-FC3A50CDE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A6FDA9-13A4-4657-B294-3BBEBEE64B24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A35FB1-675A-4397-96AD-FC3A50CDE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1A6FDA9-13A4-4657-B294-3BBEBEE64B24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5A35FB1-675A-4397-96AD-FC3A50CDE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A6FDA9-13A4-4657-B294-3BBEBEE64B24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5A35FB1-675A-4397-96AD-FC3A50CDE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Science and Social Studies using </a:t>
            </a:r>
            <a:br>
              <a:rPr lang="en-US" dirty="0" smtClean="0"/>
            </a:br>
            <a:r>
              <a:rPr lang="en-US" dirty="0" smtClean="0"/>
              <a:t>Strip Design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short introduction to ideas and uses for Science and Social Studies</a:t>
            </a:r>
          </a:p>
          <a:p>
            <a:endParaRPr lang="en-US" dirty="0" smtClean="0"/>
          </a:p>
          <a:p>
            <a:r>
              <a:rPr lang="en-US" dirty="0" smtClean="0"/>
              <a:t>Paul Irwin</a:t>
            </a:r>
          </a:p>
          <a:p>
            <a:r>
              <a:rPr lang="en-US" smtClean="0"/>
              <a:t>2012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512064"/>
            <a:ext cx="7010400" cy="914400"/>
          </a:xfrm>
        </p:spPr>
        <p:txBody>
          <a:bodyPr/>
          <a:lstStyle/>
          <a:p>
            <a:pPr algn="r"/>
            <a:r>
              <a:rPr lang="en-US" dirty="0" smtClean="0"/>
              <a:t>Using </a:t>
            </a:r>
            <a:r>
              <a:rPr lang="en-US" dirty="0" smtClean="0"/>
              <a:t>Strip Design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914400" y="2286000"/>
            <a:ext cx="7772400" cy="4572000"/>
          </a:xfrm>
        </p:spPr>
        <p:txBody>
          <a:bodyPr/>
          <a:lstStyle/>
          <a:p>
            <a:r>
              <a:rPr lang="en-US" dirty="0" smtClean="0"/>
              <a:t>Open </a:t>
            </a:r>
            <a:r>
              <a:rPr lang="en-US" dirty="0" smtClean="0"/>
              <a:t>Strip Design</a:t>
            </a:r>
            <a:endParaRPr lang="en-US" dirty="0" smtClean="0"/>
          </a:p>
          <a:p>
            <a:r>
              <a:rPr lang="en-US" dirty="0" smtClean="0"/>
              <a:t>Click on </a:t>
            </a:r>
            <a:r>
              <a:rPr lang="en-US" dirty="0" smtClean="0"/>
              <a:t>“Create new”</a:t>
            </a:r>
          </a:p>
          <a:p>
            <a:r>
              <a:rPr lang="en-US" dirty="0" smtClean="0"/>
              <a:t>Choose your layout</a:t>
            </a:r>
            <a:endParaRPr lang="en-US" dirty="0" smtClean="0"/>
          </a:p>
          <a:p>
            <a:r>
              <a:rPr lang="en-US" dirty="0" smtClean="0"/>
              <a:t>Title your book</a:t>
            </a:r>
          </a:p>
          <a:p>
            <a:r>
              <a:rPr lang="en-US" dirty="0" smtClean="0"/>
              <a:t>Tap the bottom left “+” </a:t>
            </a:r>
            <a:br>
              <a:rPr lang="en-US" dirty="0" smtClean="0"/>
            </a:br>
            <a:r>
              <a:rPr lang="en-US" dirty="0" smtClean="0"/>
              <a:t>to choose Layout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" name="Picture 9" descr="stripdesig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381000"/>
            <a:ext cx="1368490" cy="16764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600200"/>
            <a:ext cx="3068284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Arrow Connector 13"/>
          <p:cNvCxnSpPr/>
          <p:nvPr/>
        </p:nvCxnSpPr>
        <p:spPr>
          <a:xfrm flipV="1">
            <a:off x="4572000" y="1905000"/>
            <a:ext cx="2743200" cy="1752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895600"/>
            <a:ext cx="2094212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512064"/>
            <a:ext cx="7010400" cy="914400"/>
          </a:xfrm>
        </p:spPr>
        <p:txBody>
          <a:bodyPr/>
          <a:lstStyle/>
          <a:p>
            <a:pPr algn="r"/>
            <a:r>
              <a:rPr lang="en-US" dirty="0" smtClean="0"/>
              <a:t>Using </a:t>
            </a:r>
            <a:r>
              <a:rPr lang="en-US" dirty="0" smtClean="0"/>
              <a:t>Strip Design</a:t>
            </a:r>
            <a:endParaRPr lang="en-US" dirty="0"/>
          </a:p>
        </p:txBody>
      </p:sp>
      <p:pic>
        <p:nvPicPr>
          <p:cNvPr id="10" name="Picture 9" descr="stripdesign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400" y="381000"/>
            <a:ext cx="1368490" cy="16764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676400"/>
            <a:ext cx="218561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914400" y="2286000"/>
            <a:ext cx="7772400" cy="4572000"/>
          </a:xfrm>
        </p:spPr>
        <p:txBody>
          <a:bodyPr/>
          <a:lstStyle/>
          <a:p>
            <a:r>
              <a:rPr lang="en-US" dirty="0" smtClean="0"/>
              <a:t>Select template</a:t>
            </a:r>
            <a:endParaRPr lang="en-US" dirty="0" smtClean="0"/>
          </a:p>
          <a:p>
            <a:r>
              <a:rPr lang="en-US" dirty="0" smtClean="0"/>
              <a:t>Choose image source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038600" y="1828800"/>
            <a:ext cx="3505200" cy="762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200400" y="3352800"/>
            <a:ext cx="1371600" cy="609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512064"/>
            <a:ext cx="7010400" cy="914400"/>
          </a:xfrm>
        </p:spPr>
        <p:txBody>
          <a:bodyPr/>
          <a:lstStyle/>
          <a:p>
            <a:pPr algn="r"/>
            <a:r>
              <a:rPr lang="en-US" dirty="0" smtClean="0"/>
              <a:t>Using </a:t>
            </a:r>
            <a:r>
              <a:rPr lang="en-US" dirty="0" smtClean="0"/>
              <a:t>Strip Design</a:t>
            </a:r>
            <a:endParaRPr lang="en-US" dirty="0"/>
          </a:p>
        </p:txBody>
      </p:sp>
      <p:pic>
        <p:nvPicPr>
          <p:cNvPr id="10" name="Picture 9" descr="stripdesig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381000"/>
            <a:ext cx="1368490" cy="1676400"/>
          </a:xfrm>
          <a:prstGeom prst="rect">
            <a:avLst/>
          </a:prstGeom>
        </p:spPr>
      </p:pic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981200"/>
            <a:ext cx="314131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066800" y="2819400"/>
            <a:ext cx="372409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Click on “Drawing”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Draw or type your title,</a:t>
            </a:r>
            <a:br>
              <a:rPr lang="en-US" sz="2800" dirty="0" smtClean="0"/>
            </a:br>
            <a:r>
              <a:rPr lang="en-US" sz="2800" dirty="0" smtClean="0"/>
              <a:t>  text, or picture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Add a map to your </a:t>
            </a:r>
            <a:br>
              <a:rPr lang="en-US" sz="2800" dirty="0" smtClean="0"/>
            </a:br>
            <a:r>
              <a:rPr lang="en-US" sz="2800" dirty="0" smtClean="0"/>
              <a:t>  layout</a:t>
            </a:r>
            <a:endParaRPr lang="en-US" sz="2800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581400" y="3352800"/>
            <a:ext cx="4038600" cy="762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4038600" y="3429000"/>
            <a:ext cx="2819400" cy="914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512064"/>
            <a:ext cx="7010400" cy="914400"/>
          </a:xfrm>
        </p:spPr>
        <p:txBody>
          <a:bodyPr/>
          <a:lstStyle/>
          <a:p>
            <a:pPr algn="r"/>
            <a:r>
              <a:rPr lang="en-US" dirty="0" smtClean="0"/>
              <a:t>Using </a:t>
            </a:r>
            <a:r>
              <a:rPr lang="en-US" dirty="0" smtClean="0"/>
              <a:t>Strip Design</a:t>
            </a:r>
            <a:endParaRPr lang="en-US" dirty="0"/>
          </a:p>
        </p:txBody>
      </p:sp>
      <p:pic>
        <p:nvPicPr>
          <p:cNvPr id="10" name="Picture 9" descr="stripdesig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381000"/>
            <a:ext cx="1368490" cy="1676400"/>
          </a:xfrm>
          <a:prstGeom prst="rect">
            <a:avLst/>
          </a:prstGeom>
        </p:spPr>
      </p:pic>
      <p:pic>
        <p:nvPicPr>
          <p:cNvPr id="13" name="Picture 12" descr="stripdesignf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62400" y="2133600"/>
            <a:ext cx="4807249" cy="35814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62000" y="3276600"/>
            <a:ext cx="8001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Creating diagrams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Flow charts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Sequence </a:t>
            </a:r>
            <a:r>
              <a:rPr lang="en-US" dirty="0" smtClean="0"/>
              <a:t>charts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for illustrating/demonstrating</a:t>
            </a:r>
            <a:br>
              <a:rPr lang="en-US" dirty="0" smtClean="0"/>
            </a:br>
            <a:r>
              <a:rPr lang="en-US" dirty="0" smtClean="0"/>
              <a:t>  </a:t>
            </a:r>
            <a:r>
              <a:rPr lang="en-US" dirty="0" smtClean="0"/>
              <a:t>a </a:t>
            </a:r>
            <a:r>
              <a:rPr lang="en-US" dirty="0" smtClean="0"/>
              <a:t>process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Vocabulary </a:t>
            </a:r>
            <a:r>
              <a:rPr lang="en-US" dirty="0" smtClean="0"/>
              <a:t>illustrations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with words/definitions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Geographical locations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Retelling big ideas with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dirty="0" smtClean="0"/>
              <a:t>illustrations documenting </a:t>
            </a:r>
            <a:r>
              <a:rPr lang="en-US" dirty="0" smtClean="0"/>
              <a:t>specific </a:t>
            </a:r>
            <a:r>
              <a:rPr lang="en-US" dirty="0" smtClean="0"/>
              <a:t> characteristics using </a:t>
            </a:r>
            <a:r>
              <a:rPr lang="en-US" dirty="0" smtClean="0"/>
              <a:t>photos and labels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dirty="0" smtClean="0"/>
              <a:t>(properties of a mineral)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86</TotalTime>
  <Words>77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Metro</vt:lpstr>
      <vt:lpstr>Science and Social Studies using  Strip Design</vt:lpstr>
      <vt:lpstr>Using Strip Design</vt:lpstr>
      <vt:lpstr>Using Strip Design</vt:lpstr>
      <vt:lpstr>Using Strip Design</vt:lpstr>
      <vt:lpstr>Using Strip Design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and Social Studies using  eBook Magic</dc:title>
  <dc:creator>irwin-knight</dc:creator>
  <cp:lastModifiedBy>irwin-knight</cp:lastModifiedBy>
  <cp:revision>10</cp:revision>
  <dcterms:created xsi:type="dcterms:W3CDTF">2012-04-20T15:55:30Z</dcterms:created>
  <dcterms:modified xsi:type="dcterms:W3CDTF">2012-04-20T17:38:34Z</dcterms:modified>
</cp:coreProperties>
</file>